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4"/>
  </p:sldMasterIdLst>
  <p:notesMasterIdLst>
    <p:notesMasterId r:id="rId18"/>
  </p:notesMasterIdLst>
  <p:sldIdLst>
    <p:sldId id="258" r:id="rId5"/>
    <p:sldId id="259" r:id="rId6"/>
    <p:sldId id="266" r:id="rId7"/>
    <p:sldId id="263" r:id="rId8"/>
    <p:sldId id="273" r:id="rId9"/>
    <p:sldId id="274" r:id="rId10"/>
    <p:sldId id="276" r:id="rId11"/>
    <p:sldId id="260" r:id="rId12"/>
    <p:sldId id="265" r:id="rId13"/>
    <p:sldId id="269" r:id="rId14"/>
    <p:sldId id="277" r:id="rId15"/>
    <p:sldId id="272" r:id="rId16"/>
    <p:sldId id="275" r:id="rId17"/>
  </p:sldIdLst>
  <p:sldSz cx="9359900" cy="20875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GSC" id="{78039E62-3539-46BF-B58B-363FF1E89714}">
          <p14:sldIdLst>
            <p14:sldId id="258"/>
          </p14:sldIdLst>
        </p14:section>
        <p14:section name="ENGLISH" id="{163366D5-E5A9-4777-9D36-E4BEAF3B0BC8}">
          <p14:sldIdLst>
            <p14:sldId id="259"/>
            <p14:sldId id="266"/>
          </p14:sldIdLst>
        </p14:section>
        <p14:section name="SPANISH" id="{975E62E4-60E4-4C45-8542-78B6D58A2D37}">
          <p14:sldIdLst>
            <p14:sldId id="263"/>
            <p14:sldId id="273"/>
            <p14:sldId id="274"/>
            <p14:sldId id="276"/>
          </p14:sldIdLst>
        </p14:section>
        <p14:section name="FRENCH" id="{F9402E30-7D2F-411C-82F3-D64B8B37A219}">
          <p14:sldIdLst>
            <p14:sldId id="260"/>
            <p14:sldId id="265"/>
            <p14:sldId id="269"/>
            <p14:sldId id="277"/>
            <p14:sldId id="272"/>
          </p14:sldIdLst>
        </p14:section>
        <p14:section name="current logo jpeg" id="{A4C9B59C-A420-4A99-9BFD-5FDD7694777E}">
          <p14:sldIdLst>
            <p14:sldId id="27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839" userDrawn="1">
          <p15:clr>
            <a:srgbClr val="A4A3A4"/>
          </p15:clr>
        </p15:guide>
        <p15:guide id="2" pos="102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1314"/>
    <a:srgbClr val="7A12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EB8AE83-E700-4C74-B4EB-F838D03B1039}" v="6" dt="2024-08-07T14:51:44.3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16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64" y="836"/>
      </p:cViewPr>
      <p:guideLst>
        <p:guide orient="horz" pos="839"/>
        <p:guide pos="1024"/>
      </p:guideLst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exandre Koclejda" userId="3e9dcf40c00339cd" providerId="LiveId" clId="{CEB8AE83-E700-4C74-B4EB-F838D03B1039}"/>
    <pc:docChg chg="custSel addSld delSld modSld sldOrd modSection">
      <pc:chgData name="Alexandre Koclejda" userId="3e9dcf40c00339cd" providerId="LiveId" clId="{CEB8AE83-E700-4C74-B4EB-F838D03B1039}" dt="2024-08-13T20:42:45.260" v="72" actId="947"/>
      <pc:docMkLst>
        <pc:docMk/>
      </pc:docMkLst>
      <pc:sldChg chg="addSp delSp modSp mod">
        <pc:chgData name="Alexandre Koclejda" userId="3e9dcf40c00339cd" providerId="LiveId" clId="{CEB8AE83-E700-4C74-B4EB-F838D03B1039}" dt="2024-08-07T14:51:44.391" v="66"/>
        <pc:sldMkLst>
          <pc:docMk/>
          <pc:sldMk cId="2704649417" sldId="260"/>
        </pc:sldMkLst>
        <pc:spChg chg="del">
          <ac:chgData name="Alexandre Koclejda" userId="3e9dcf40c00339cd" providerId="LiveId" clId="{CEB8AE83-E700-4C74-B4EB-F838D03B1039}" dt="2024-08-07T14:51:37.964" v="65" actId="478"/>
          <ac:spMkLst>
            <pc:docMk/>
            <pc:sldMk cId="2704649417" sldId="260"/>
            <ac:spMk id="4" creationId="{1B69FAEE-C0BB-D91E-ECF3-A398EB1796AE}"/>
          </ac:spMkLst>
        </pc:spChg>
        <pc:spChg chg="add mod">
          <ac:chgData name="Alexandre Koclejda" userId="3e9dcf40c00339cd" providerId="LiveId" clId="{CEB8AE83-E700-4C74-B4EB-F838D03B1039}" dt="2024-08-07T14:51:44.391" v="66"/>
          <ac:spMkLst>
            <pc:docMk/>
            <pc:sldMk cId="2704649417" sldId="260"/>
            <ac:spMk id="5" creationId="{9CD8A66E-580B-28D8-D0C4-3734F5B4275A}"/>
          </ac:spMkLst>
        </pc:spChg>
        <pc:spChg chg="add mod">
          <ac:chgData name="Alexandre Koclejda" userId="3e9dcf40c00339cd" providerId="LiveId" clId="{CEB8AE83-E700-4C74-B4EB-F838D03B1039}" dt="2024-08-07T14:51:44.391" v="66"/>
          <ac:spMkLst>
            <pc:docMk/>
            <pc:sldMk cId="2704649417" sldId="260"/>
            <ac:spMk id="6" creationId="{03F24160-99B1-0EDE-D349-9CCAA173CC13}"/>
          </ac:spMkLst>
        </pc:spChg>
        <pc:spChg chg="del">
          <ac:chgData name="Alexandre Koclejda" userId="3e9dcf40c00339cd" providerId="LiveId" clId="{CEB8AE83-E700-4C74-B4EB-F838D03B1039}" dt="2024-08-07T14:51:37.964" v="65" actId="478"/>
          <ac:spMkLst>
            <pc:docMk/>
            <pc:sldMk cId="2704649417" sldId="260"/>
            <ac:spMk id="8" creationId="{97ED4896-8119-B177-1D07-B6806473D72C}"/>
          </ac:spMkLst>
        </pc:spChg>
      </pc:sldChg>
      <pc:sldChg chg="modSp mod">
        <pc:chgData name="Alexandre Koclejda" userId="3e9dcf40c00339cd" providerId="LiveId" clId="{CEB8AE83-E700-4C74-B4EB-F838D03B1039}" dt="2024-08-13T20:42:45.260" v="72" actId="947"/>
        <pc:sldMkLst>
          <pc:docMk/>
          <pc:sldMk cId="1696368570" sldId="263"/>
        </pc:sldMkLst>
        <pc:spChg chg="mod">
          <ac:chgData name="Alexandre Koclejda" userId="3e9dcf40c00339cd" providerId="LiveId" clId="{CEB8AE83-E700-4C74-B4EB-F838D03B1039}" dt="2024-08-13T20:42:45.260" v="72" actId="947"/>
          <ac:spMkLst>
            <pc:docMk/>
            <pc:sldMk cId="1696368570" sldId="263"/>
            <ac:spMk id="8" creationId="{D166C2B4-D49C-6A7C-183D-AC66FC1D3903}"/>
          </ac:spMkLst>
        </pc:spChg>
      </pc:sldChg>
      <pc:sldChg chg="addSp modSp mod">
        <pc:chgData name="Alexandre Koclejda" userId="3e9dcf40c00339cd" providerId="LiveId" clId="{CEB8AE83-E700-4C74-B4EB-F838D03B1039}" dt="2024-08-07T14:50:58.950" v="61"/>
        <pc:sldMkLst>
          <pc:docMk/>
          <pc:sldMk cId="743091628" sldId="265"/>
        </pc:sldMkLst>
        <pc:spChg chg="add mod">
          <ac:chgData name="Alexandre Koclejda" userId="3e9dcf40c00339cd" providerId="LiveId" clId="{CEB8AE83-E700-4C74-B4EB-F838D03B1039}" dt="2024-08-07T14:50:57.589" v="60"/>
          <ac:spMkLst>
            <pc:docMk/>
            <pc:sldMk cId="743091628" sldId="265"/>
            <ac:spMk id="2" creationId="{3C839E6A-9521-83AC-1C48-B2FE62204202}"/>
          </ac:spMkLst>
        </pc:spChg>
        <pc:spChg chg="add mod">
          <ac:chgData name="Alexandre Koclejda" userId="3e9dcf40c00339cd" providerId="LiveId" clId="{CEB8AE83-E700-4C74-B4EB-F838D03B1039}" dt="2024-08-07T14:50:57.589" v="60"/>
          <ac:spMkLst>
            <pc:docMk/>
            <pc:sldMk cId="743091628" sldId="265"/>
            <ac:spMk id="4" creationId="{E7FDEA78-3DC1-FA30-EE5B-224D638AFEFD}"/>
          </ac:spMkLst>
        </pc:spChg>
        <pc:spChg chg="add mod">
          <ac:chgData name="Alexandre Koclejda" userId="3e9dcf40c00339cd" providerId="LiveId" clId="{CEB8AE83-E700-4C74-B4EB-F838D03B1039}" dt="2024-08-07T14:50:58.950" v="61"/>
          <ac:spMkLst>
            <pc:docMk/>
            <pc:sldMk cId="743091628" sldId="265"/>
            <ac:spMk id="5" creationId="{97CB05B0-C746-0498-53E6-BBFB4B0C9285}"/>
          </ac:spMkLst>
        </pc:spChg>
        <pc:spChg chg="add mod">
          <ac:chgData name="Alexandre Koclejda" userId="3e9dcf40c00339cd" providerId="LiveId" clId="{CEB8AE83-E700-4C74-B4EB-F838D03B1039}" dt="2024-08-07T14:50:58.950" v="61"/>
          <ac:spMkLst>
            <pc:docMk/>
            <pc:sldMk cId="743091628" sldId="265"/>
            <ac:spMk id="6" creationId="{4DC4A549-941B-1D9C-AA68-EAF03979470E}"/>
          </ac:spMkLst>
        </pc:spChg>
        <pc:spChg chg="mod">
          <ac:chgData name="Alexandre Koclejda" userId="3e9dcf40c00339cd" providerId="LiveId" clId="{CEB8AE83-E700-4C74-B4EB-F838D03B1039}" dt="2024-08-07T14:50:38.080" v="59" actId="947"/>
          <ac:spMkLst>
            <pc:docMk/>
            <pc:sldMk cId="743091628" sldId="265"/>
            <ac:spMk id="12" creationId="{E5127AB0-DC8E-25C4-B5CD-4EEA69EBB6CC}"/>
          </ac:spMkLst>
        </pc:spChg>
        <pc:spChg chg="mod">
          <ac:chgData name="Alexandre Koclejda" userId="3e9dcf40c00339cd" providerId="LiveId" clId="{CEB8AE83-E700-4C74-B4EB-F838D03B1039}" dt="2024-08-07T14:50:13.529" v="57" actId="947"/>
          <ac:spMkLst>
            <pc:docMk/>
            <pc:sldMk cId="743091628" sldId="265"/>
            <ac:spMk id="13" creationId="{4790AF1B-FC62-54D1-9153-D48C61581943}"/>
          </ac:spMkLst>
        </pc:spChg>
      </pc:sldChg>
      <pc:sldChg chg="del">
        <pc:chgData name="Alexandre Koclejda" userId="3e9dcf40c00339cd" providerId="LiveId" clId="{CEB8AE83-E700-4C74-B4EB-F838D03B1039}" dt="2024-08-07T14:48:57.075" v="27" actId="47"/>
        <pc:sldMkLst>
          <pc:docMk/>
          <pc:sldMk cId="4072715234" sldId="268"/>
        </pc:sldMkLst>
      </pc:sldChg>
      <pc:sldChg chg="modSp add mod">
        <pc:chgData name="Alexandre Koclejda" userId="3e9dcf40c00339cd" providerId="LiveId" clId="{CEB8AE83-E700-4C74-B4EB-F838D03B1039}" dt="2024-08-07T14:48:16.773" v="26" actId="6549"/>
        <pc:sldMkLst>
          <pc:docMk/>
          <pc:sldMk cId="236155886" sldId="276"/>
        </pc:sldMkLst>
        <pc:spChg chg="mod">
          <ac:chgData name="Alexandre Koclejda" userId="3e9dcf40c00339cd" providerId="LiveId" clId="{CEB8AE83-E700-4C74-B4EB-F838D03B1039}" dt="2024-08-07T14:48:16.773" v="26" actId="6549"/>
          <ac:spMkLst>
            <pc:docMk/>
            <pc:sldMk cId="236155886" sldId="276"/>
            <ac:spMk id="4" creationId="{B7A7C58E-AAF4-1779-C18A-2F5E438D0CF4}"/>
          </ac:spMkLst>
        </pc:spChg>
      </pc:sldChg>
      <pc:sldChg chg="add ord">
        <pc:chgData name="Alexandre Koclejda" userId="3e9dcf40c00339cd" providerId="LiveId" clId="{CEB8AE83-E700-4C74-B4EB-F838D03B1039}" dt="2024-08-07T14:51:30.235" v="64"/>
        <pc:sldMkLst>
          <pc:docMk/>
          <pc:sldMk cId="3278717407" sldId="27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33BB82-7821-4CE5-9C7C-699527A6DD86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3489325" y="1143000"/>
            <a:ext cx="138366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44E3F2-3321-479E-B557-5582A8193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949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4E3F2-3321-479E-B557-5582A8193D1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402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4E3F2-3321-479E-B557-5582A8193D1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064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69988" y="341645"/>
            <a:ext cx="7019925" cy="726781"/>
          </a:xfrm>
        </p:spPr>
        <p:txBody>
          <a:bodyPr anchor="b"/>
          <a:lstStyle>
            <a:lvl1pPr algn="ctr">
              <a:defRPr sz="182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9988" y="1096454"/>
            <a:ext cx="7019925" cy="504011"/>
          </a:xfrm>
        </p:spPr>
        <p:txBody>
          <a:bodyPr/>
          <a:lstStyle>
            <a:lvl1pPr marL="0" indent="0" algn="ctr">
              <a:buNone/>
              <a:defRPr sz="731"/>
            </a:lvl1pPr>
            <a:lvl2pPr marL="139172" indent="0" algn="ctr">
              <a:buNone/>
              <a:defRPr sz="609"/>
            </a:lvl2pPr>
            <a:lvl3pPr marL="278343" indent="0" algn="ctr">
              <a:buNone/>
              <a:defRPr sz="548"/>
            </a:lvl3pPr>
            <a:lvl4pPr marL="417515" indent="0" algn="ctr">
              <a:buNone/>
              <a:defRPr sz="487"/>
            </a:lvl4pPr>
            <a:lvl5pPr marL="556687" indent="0" algn="ctr">
              <a:buNone/>
              <a:defRPr sz="487"/>
            </a:lvl5pPr>
            <a:lvl6pPr marL="695858" indent="0" algn="ctr">
              <a:buNone/>
              <a:defRPr sz="487"/>
            </a:lvl6pPr>
            <a:lvl7pPr marL="835030" indent="0" algn="ctr">
              <a:buNone/>
              <a:defRPr sz="487"/>
            </a:lvl7pPr>
            <a:lvl8pPr marL="974202" indent="0" algn="ctr">
              <a:buNone/>
              <a:defRPr sz="487"/>
            </a:lvl8pPr>
            <a:lvl9pPr marL="1113373" indent="0" algn="ctr">
              <a:buNone/>
              <a:defRPr sz="48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885CF-F38A-4C91-BB34-EDD47F32443F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7D1DA-77AB-42D7-999F-6EC9FE78D0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7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885CF-F38A-4C91-BB34-EDD47F32443F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7D1DA-77AB-42D7-999F-6EC9FE78D0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356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8179" y="111143"/>
            <a:ext cx="2018228" cy="17691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3493" y="111143"/>
            <a:ext cx="5937687" cy="17691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885CF-F38A-4C91-BB34-EDD47F32443F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7D1DA-77AB-42D7-999F-6EC9FE78D0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927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885CF-F38A-4C91-BB34-EDD47F32443F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7D1DA-77AB-42D7-999F-6EC9FE78D0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185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8618" y="520441"/>
            <a:ext cx="8072914" cy="868368"/>
          </a:xfrm>
        </p:spPr>
        <p:txBody>
          <a:bodyPr anchor="b"/>
          <a:lstStyle>
            <a:lvl1pPr>
              <a:defRPr sz="182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8618" y="1397025"/>
            <a:ext cx="8072914" cy="456654"/>
          </a:xfrm>
        </p:spPr>
        <p:txBody>
          <a:bodyPr/>
          <a:lstStyle>
            <a:lvl1pPr marL="0" indent="0">
              <a:buNone/>
              <a:defRPr sz="731">
                <a:solidFill>
                  <a:schemeClr val="tx1">
                    <a:tint val="82000"/>
                  </a:schemeClr>
                </a:solidFill>
              </a:defRPr>
            </a:lvl1pPr>
            <a:lvl2pPr marL="139172" indent="0">
              <a:buNone/>
              <a:defRPr sz="609">
                <a:solidFill>
                  <a:schemeClr val="tx1">
                    <a:tint val="82000"/>
                  </a:schemeClr>
                </a:solidFill>
              </a:defRPr>
            </a:lvl2pPr>
            <a:lvl3pPr marL="278343" indent="0">
              <a:buNone/>
              <a:defRPr sz="548">
                <a:solidFill>
                  <a:schemeClr val="tx1">
                    <a:tint val="82000"/>
                  </a:schemeClr>
                </a:solidFill>
              </a:defRPr>
            </a:lvl3pPr>
            <a:lvl4pPr marL="417515" indent="0">
              <a:buNone/>
              <a:defRPr sz="487">
                <a:solidFill>
                  <a:schemeClr val="tx1">
                    <a:tint val="82000"/>
                  </a:schemeClr>
                </a:solidFill>
              </a:defRPr>
            </a:lvl4pPr>
            <a:lvl5pPr marL="556687" indent="0">
              <a:buNone/>
              <a:defRPr sz="487">
                <a:solidFill>
                  <a:schemeClr val="tx1">
                    <a:tint val="82000"/>
                  </a:schemeClr>
                </a:solidFill>
              </a:defRPr>
            </a:lvl5pPr>
            <a:lvl6pPr marL="695858" indent="0">
              <a:buNone/>
              <a:defRPr sz="487">
                <a:solidFill>
                  <a:schemeClr val="tx1">
                    <a:tint val="82000"/>
                  </a:schemeClr>
                </a:solidFill>
              </a:defRPr>
            </a:lvl6pPr>
            <a:lvl7pPr marL="835030" indent="0">
              <a:buNone/>
              <a:defRPr sz="487">
                <a:solidFill>
                  <a:schemeClr val="tx1">
                    <a:tint val="82000"/>
                  </a:schemeClr>
                </a:solidFill>
              </a:defRPr>
            </a:lvl7pPr>
            <a:lvl8pPr marL="974202" indent="0">
              <a:buNone/>
              <a:defRPr sz="487">
                <a:solidFill>
                  <a:schemeClr val="tx1">
                    <a:tint val="82000"/>
                  </a:schemeClr>
                </a:solidFill>
              </a:defRPr>
            </a:lvl8pPr>
            <a:lvl9pPr marL="1113373" indent="0">
              <a:buNone/>
              <a:defRPr sz="487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885CF-F38A-4C91-BB34-EDD47F32443F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7D1DA-77AB-42D7-999F-6EC9FE78D0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496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3493" y="555717"/>
            <a:ext cx="3977958" cy="13245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8449" y="555717"/>
            <a:ext cx="3977958" cy="13245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885CF-F38A-4C91-BB34-EDD47F32443F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7D1DA-77AB-42D7-999F-6EC9FE78D0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726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4712" y="111144"/>
            <a:ext cx="8072914" cy="4034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4713" y="511743"/>
            <a:ext cx="3959676" cy="250797"/>
          </a:xfrm>
        </p:spPr>
        <p:txBody>
          <a:bodyPr anchor="b"/>
          <a:lstStyle>
            <a:lvl1pPr marL="0" indent="0">
              <a:buNone/>
              <a:defRPr sz="731" b="1"/>
            </a:lvl1pPr>
            <a:lvl2pPr marL="139172" indent="0">
              <a:buNone/>
              <a:defRPr sz="609" b="1"/>
            </a:lvl2pPr>
            <a:lvl3pPr marL="278343" indent="0">
              <a:buNone/>
              <a:defRPr sz="548" b="1"/>
            </a:lvl3pPr>
            <a:lvl4pPr marL="417515" indent="0">
              <a:buNone/>
              <a:defRPr sz="487" b="1"/>
            </a:lvl4pPr>
            <a:lvl5pPr marL="556687" indent="0">
              <a:buNone/>
              <a:defRPr sz="487" b="1"/>
            </a:lvl5pPr>
            <a:lvl6pPr marL="695858" indent="0">
              <a:buNone/>
              <a:defRPr sz="487" b="1"/>
            </a:lvl6pPr>
            <a:lvl7pPr marL="835030" indent="0">
              <a:buNone/>
              <a:defRPr sz="487" b="1"/>
            </a:lvl7pPr>
            <a:lvl8pPr marL="974202" indent="0">
              <a:buNone/>
              <a:defRPr sz="487" b="1"/>
            </a:lvl8pPr>
            <a:lvl9pPr marL="1113373" indent="0">
              <a:buNone/>
              <a:defRPr sz="48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4713" y="762540"/>
            <a:ext cx="3959676" cy="11215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38449" y="511743"/>
            <a:ext cx="3979177" cy="250797"/>
          </a:xfrm>
        </p:spPr>
        <p:txBody>
          <a:bodyPr anchor="b"/>
          <a:lstStyle>
            <a:lvl1pPr marL="0" indent="0">
              <a:buNone/>
              <a:defRPr sz="731" b="1"/>
            </a:lvl1pPr>
            <a:lvl2pPr marL="139172" indent="0">
              <a:buNone/>
              <a:defRPr sz="609" b="1"/>
            </a:lvl2pPr>
            <a:lvl3pPr marL="278343" indent="0">
              <a:buNone/>
              <a:defRPr sz="548" b="1"/>
            </a:lvl3pPr>
            <a:lvl4pPr marL="417515" indent="0">
              <a:buNone/>
              <a:defRPr sz="487" b="1"/>
            </a:lvl4pPr>
            <a:lvl5pPr marL="556687" indent="0">
              <a:buNone/>
              <a:defRPr sz="487" b="1"/>
            </a:lvl5pPr>
            <a:lvl6pPr marL="695858" indent="0">
              <a:buNone/>
              <a:defRPr sz="487" b="1"/>
            </a:lvl6pPr>
            <a:lvl7pPr marL="835030" indent="0">
              <a:buNone/>
              <a:defRPr sz="487" b="1"/>
            </a:lvl7pPr>
            <a:lvl8pPr marL="974202" indent="0">
              <a:buNone/>
              <a:defRPr sz="487" b="1"/>
            </a:lvl8pPr>
            <a:lvl9pPr marL="1113373" indent="0">
              <a:buNone/>
              <a:defRPr sz="48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38449" y="762540"/>
            <a:ext cx="3979177" cy="11215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885CF-F38A-4C91-BB34-EDD47F32443F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7D1DA-77AB-42D7-999F-6EC9FE78D0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158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885CF-F38A-4C91-BB34-EDD47F32443F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7D1DA-77AB-42D7-999F-6EC9FE78D0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925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885CF-F38A-4C91-BB34-EDD47F32443F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7D1DA-77AB-42D7-999F-6EC9FE78D0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156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4713" y="139171"/>
            <a:ext cx="3018811" cy="487098"/>
          </a:xfrm>
        </p:spPr>
        <p:txBody>
          <a:bodyPr anchor="b"/>
          <a:lstStyle>
            <a:lvl1pPr>
              <a:defRPr sz="97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9177" y="300570"/>
            <a:ext cx="4738449" cy="1483523"/>
          </a:xfrm>
        </p:spPr>
        <p:txBody>
          <a:bodyPr/>
          <a:lstStyle>
            <a:lvl1pPr>
              <a:defRPr sz="974"/>
            </a:lvl1pPr>
            <a:lvl2pPr>
              <a:defRPr sz="852"/>
            </a:lvl2pPr>
            <a:lvl3pPr>
              <a:defRPr sz="731"/>
            </a:lvl3pPr>
            <a:lvl4pPr>
              <a:defRPr sz="609"/>
            </a:lvl4pPr>
            <a:lvl5pPr>
              <a:defRPr sz="609"/>
            </a:lvl5pPr>
            <a:lvl6pPr>
              <a:defRPr sz="609"/>
            </a:lvl6pPr>
            <a:lvl7pPr>
              <a:defRPr sz="609"/>
            </a:lvl7pPr>
            <a:lvl8pPr>
              <a:defRPr sz="609"/>
            </a:lvl8pPr>
            <a:lvl9pPr>
              <a:defRPr sz="60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4713" y="626269"/>
            <a:ext cx="3018811" cy="1160241"/>
          </a:xfrm>
        </p:spPr>
        <p:txBody>
          <a:bodyPr/>
          <a:lstStyle>
            <a:lvl1pPr marL="0" indent="0">
              <a:buNone/>
              <a:defRPr sz="487"/>
            </a:lvl1pPr>
            <a:lvl2pPr marL="139172" indent="0">
              <a:buNone/>
              <a:defRPr sz="426"/>
            </a:lvl2pPr>
            <a:lvl3pPr marL="278343" indent="0">
              <a:buNone/>
              <a:defRPr sz="365"/>
            </a:lvl3pPr>
            <a:lvl4pPr marL="417515" indent="0">
              <a:buNone/>
              <a:defRPr sz="304"/>
            </a:lvl4pPr>
            <a:lvl5pPr marL="556687" indent="0">
              <a:buNone/>
              <a:defRPr sz="304"/>
            </a:lvl5pPr>
            <a:lvl6pPr marL="695858" indent="0">
              <a:buNone/>
              <a:defRPr sz="304"/>
            </a:lvl6pPr>
            <a:lvl7pPr marL="835030" indent="0">
              <a:buNone/>
              <a:defRPr sz="304"/>
            </a:lvl7pPr>
            <a:lvl8pPr marL="974202" indent="0">
              <a:buNone/>
              <a:defRPr sz="304"/>
            </a:lvl8pPr>
            <a:lvl9pPr marL="1113373" indent="0">
              <a:buNone/>
              <a:defRPr sz="30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885CF-F38A-4C91-BB34-EDD47F32443F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7D1DA-77AB-42D7-999F-6EC9FE78D0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221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4713" y="139171"/>
            <a:ext cx="3018811" cy="487098"/>
          </a:xfrm>
        </p:spPr>
        <p:txBody>
          <a:bodyPr anchor="b"/>
          <a:lstStyle>
            <a:lvl1pPr>
              <a:defRPr sz="97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979177" y="300570"/>
            <a:ext cx="4738449" cy="1483523"/>
          </a:xfrm>
        </p:spPr>
        <p:txBody>
          <a:bodyPr anchor="t"/>
          <a:lstStyle>
            <a:lvl1pPr marL="0" indent="0">
              <a:buNone/>
              <a:defRPr sz="974"/>
            </a:lvl1pPr>
            <a:lvl2pPr marL="139172" indent="0">
              <a:buNone/>
              <a:defRPr sz="852"/>
            </a:lvl2pPr>
            <a:lvl3pPr marL="278343" indent="0">
              <a:buNone/>
              <a:defRPr sz="731"/>
            </a:lvl3pPr>
            <a:lvl4pPr marL="417515" indent="0">
              <a:buNone/>
              <a:defRPr sz="609"/>
            </a:lvl4pPr>
            <a:lvl5pPr marL="556687" indent="0">
              <a:buNone/>
              <a:defRPr sz="609"/>
            </a:lvl5pPr>
            <a:lvl6pPr marL="695858" indent="0">
              <a:buNone/>
              <a:defRPr sz="609"/>
            </a:lvl6pPr>
            <a:lvl7pPr marL="835030" indent="0">
              <a:buNone/>
              <a:defRPr sz="609"/>
            </a:lvl7pPr>
            <a:lvl8pPr marL="974202" indent="0">
              <a:buNone/>
              <a:defRPr sz="609"/>
            </a:lvl8pPr>
            <a:lvl9pPr marL="1113373" indent="0">
              <a:buNone/>
              <a:defRPr sz="609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4713" y="626269"/>
            <a:ext cx="3018811" cy="1160241"/>
          </a:xfrm>
        </p:spPr>
        <p:txBody>
          <a:bodyPr/>
          <a:lstStyle>
            <a:lvl1pPr marL="0" indent="0">
              <a:buNone/>
              <a:defRPr sz="487"/>
            </a:lvl1pPr>
            <a:lvl2pPr marL="139172" indent="0">
              <a:buNone/>
              <a:defRPr sz="426"/>
            </a:lvl2pPr>
            <a:lvl3pPr marL="278343" indent="0">
              <a:buNone/>
              <a:defRPr sz="365"/>
            </a:lvl3pPr>
            <a:lvl4pPr marL="417515" indent="0">
              <a:buNone/>
              <a:defRPr sz="304"/>
            </a:lvl4pPr>
            <a:lvl5pPr marL="556687" indent="0">
              <a:buNone/>
              <a:defRPr sz="304"/>
            </a:lvl5pPr>
            <a:lvl6pPr marL="695858" indent="0">
              <a:buNone/>
              <a:defRPr sz="304"/>
            </a:lvl6pPr>
            <a:lvl7pPr marL="835030" indent="0">
              <a:buNone/>
              <a:defRPr sz="304"/>
            </a:lvl7pPr>
            <a:lvl8pPr marL="974202" indent="0">
              <a:buNone/>
              <a:defRPr sz="304"/>
            </a:lvl8pPr>
            <a:lvl9pPr marL="1113373" indent="0">
              <a:buNone/>
              <a:defRPr sz="30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885CF-F38A-4C91-BB34-EDD47F32443F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7D1DA-77AB-42D7-999F-6EC9FE78D0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557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3493" y="111144"/>
            <a:ext cx="8072914" cy="4034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3493" y="555717"/>
            <a:ext cx="8072914" cy="13245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493" y="1934862"/>
            <a:ext cx="2105978" cy="1111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4F885CF-F38A-4C91-BB34-EDD47F32443F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00467" y="1934862"/>
            <a:ext cx="3158966" cy="1111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10429" y="1934862"/>
            <a:ext cx="2105978" cy="1111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007D1DA-77AB-42D7-999F-6EC9FE78D0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047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defTabSz="278343" rtl="0" eaLnBrk="1" latinLnBrk="0" hangingPunct="1">
        <a:lnSpc>
          <a:spcPct val="90000"/>
        </a:lnSpc>
        <a:spcBef>
          <a:spcPct val="0"/>
        </a:spcBef>
        <a:buNone/>
        <a:defRPr sz="133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9586" indent="-69586" algn="l" defTabSz="278343" rtl="0" eaLnBrk="1" latinLnBrk="0" hangingPunct="1">
        <a:lnSpc>
          <a:spcPct val="90000"/>
        </a:lnSpc>
        <a:spcBef>
          <a:spcPts val="304"/>
        </a:spcBef>
        <a:buFont typeface="Arial" panose="020B0604020202020204" pitchFamily="34" charset="0"/>
        <a:buChar char="•"/>
        <a:defRPr sz="852" kern="1200">
          <a:solidFill>
            <a:schemeClr val="tx1"/>
          </a:solidFill>
          <a:latin typeface="+mn-lt"/>
          <a:ea typeface="+mn-ea"/>
          <a:cs typeface="+mn-cs"/>
        </a:defRPr>
      </a:lvl1pPr>
      <a:lvl2pPr marL="208758" indent="-69586" algn="l" defTabSz="278343" rtl="0" eaLnBrk="1" latinLnBrk="0" hangingPunct="1">
        <a:lnSpc>
          <a:spcPct val="90000"/>
        </a:lnSpc>
        <a:spcBef>
          <a:spcPts val="152"/>
        </a:spcBef>
        <a:buFont typeface="Arial" panose="020B0604020202020204" pitchFamily="34" charset="0"/>
        <a:buChar char="•"/>
        <a:defRPr sz="731" kern="1200">
          <a:solidFill>
            <a:schemeClr val="tx1"/>
          </a:solidFill>
          <a:latin typeface="+mn-lt"/>
          <a:ea typeface="+mn-ea"/>
          <a:cs typeface="+mn-cs"/>
        </a:defRPr>
      </a:lvl2pPr>
      <a:lvl3pPr marL="347929" indent="-69586" algn="l" defTabSz="278343" rtl="0" eaLnBrk="1" latinLnBrk="0" hangingPunct="1">
        <a:lnSpc>
          <a:spcPct val="90000"/>
        </a:lnSpc>
        <a:spcBef>
          <a:spcPts val="152"/>
        </a:spcBef>
        <a:buFont typeface="Arial" panose="020B0604020202020204" pitchFamily="34" charset="0"/>
        <a:buChar char="•"/>
        <a:defRPr sz="609" kern="1200">
          <a:solidFill>
            <a:schemeClr val="tx1"/>
          </a:solidFill>
          <a:latin typeface="+mn-lt"/>
          <a:ea typeface="+mn-ea"/>
          <a:cs typeface="+mn-cs"/>
        </a:defRPr>
      </a:lvl3pPr>
      <a:lvl4pPr marL="487101" indent="-69586" algn="l" defTabSz="278343" rtl="0" eaLnBrk="1" latinLnBrk="0" hangingPunct="1">
        <a:lnSpc>
          <a:spcPct val="90000"/>
        </a:lnSpc>
        <a:spcBef>
          <a:spcPts val="152"/>
        </a:spcBef>
        <a:buFont typeface="Arial" panose="020B0604020202020204" pitchFamily="34" charset="0"/>
        <a:buChar char="•"/>
        <a:defRPr sz="548" kern="1200">
          <a:solidFill>
            <a:schemeClr val="tx1"/>
          </a:solidFill>
          <a:latin typeface="+mn-lt"/>
          <a:ea typeface="+mn-ea"/>
          <a:cs typeface="+mn-cs"/>
        </a:defRPr>
      </a:lvl4pPr>
      <a:lvl5pPr marL="626273" indent="-69586" algn="l" defTabSz="278343" rtl="0" eaLnBrk="1" latinLnBrk="0" hangingPunct="1">
        <a:lnSpc>
          <a:spcPct val="90000"/>
        </a:lnSpc>
        <a:spcBef>
          <a:spcPts val="152"/>
        </a:spcBef>
        <a:buFont typeface="Arial" panose="020B0604020202020204" pitchFamily="34" charset="0"/>
        <a:buChar char="•"/>
        <a:defRPr sz="548" kern="1200">
          <a:solidFill>
            <a:schemeClr val="tx1"/>
          </a:solidFill>
          <a:latin typeface="+mn-lt"/>
          <a:ea typeface="+mn-ea"/>
          <a:cs typeface="+mn-cs"/>
        </a:defRPr>
      </a:lvl5pPr>
      <a:lvl6pPr marL="765444" indent="-69586" algn="l" defTabSz="278343" rtl="0" eaLnBrk="1" latinLnBrk="0" hangingPunct="1">
        <a:lnSpc>
          <a:spcPct val="90000"/>
        </a:lnSpc>
        <a:spcBef>
          <a:spcPts val="152"/>
        </a:spcBef>
        <a:buFont typeface="Arial" panose="020B0604020202020204" pitchFamily="34" charset="0"/>
        <a:buChar char="•"/>
        <a:defRPr sz="548" kern="1200">
          <a:solidFill>
            <a:schemeClr val="tx1"/>
          </a:solidFill>
          <a:latin typeface="+mn-lt"/>
          <a:ea typeface="+mn-ea"/>
          <a:cs typeface="+mn-cs"/>
        </a:defRPr>
      </a:lvl6pPr>
      <a:lvl7pPr marL="904616" indent="-69586" algn="l" defTabSz="278343" rtl="0" eaLnBrk="1" latinLnBrk="0" hangingPunct="1">
        <a:lnSpc>
          <a:spcPct val="90000"/>
        </a:lnSpc>
        <a:spcBef>
          <a:spcPts val="152"/>
        </a:spcBef>
        <a:buFont typeface="Arial" panose="020B0604020202020204" pitchFamily="34" charset="0"/>
        <a:buChar char="•"/>
        <a:defRPr sz="548" kern="1200">
          <a:solidFill>
            <a:schemeClr val="tx1"/>
          </a:solidFill>
          <a:latin typeface="+mn-lt"/>
          <a:ea typeface="+mn-ea"/>
          <a:cs typeface="+mn-cs"/>
        </a:defRPr>
      </a:lvl7pPr>
      <a:lvl8pPr marL="1043788" indent="-69586" algn="l" defTabSz="278343" rtl="0" eaLnBrk="1" latinLnBrk="0" hangingPunct="1">
        <a:lnSpc>
          <a:spcPct val="90000"/>
        </a:lnSpc>
        <a:spcBef>
          <a:spcPts val="152"/>
        </a:spcBef>
        <a:buFont typeface="Arial" panose="020B0604020202020204" pitchFamily="34" charset="0"/>
        <a:buChar char="•"/>
        <a:defRPr sz="548" kern="1200">
          <a:solidFill>
            <a:schemeClr val="tx1"/>
          </a:solidFill>
          <a:latin typeface="+mn-lt"/>
          <a:ea typeface="+mn-ea"/>
          <a:cs typeface="+mn-cs"/>
        </a:defRPr>
      </a:lvl8pPr>
      <a:lvl9pPr marL="1182959" indent="-69586" algn="l" defTabSz="278343" rtl="0" eaLnBrk="1" latinLnBrk="0" hangingPunct="1">
        <a:lnSpc>
          <a:spcPct val="90000"/>
        </a:lnSpc>
        <a:spcBef>
          <a:spcPts val="152"/>
        </a:spcBef>
        <a:buFont typeface="Arial" panose="020B0604020202020204" pitchFamily="34" charset="0"/>
        <a:buChar char="•"/>
        <a:defRPr sz="5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78343" rtl="0" eaLnBrk="1" latinLnBrk="0" hangingPunct="1">
        <a:defRPr sz="548" kern="1200">
          <a:solidFill>
            <a:schemeClr val="tx1"/>
          </a:solidFill>
          <a:latin typeface="+mn-lt"/>
          <a:ea typeface="+mn-ea"/>
          <a:cs typeface="+mn-cs"/>
        </a:defRPr>
      </a:lvl1pPr>
      <a:lvl2pPr marL="139172" algn="l" defTabSz="278343" rtl="0" eaLnBrk="1" latinLnBrk="0" hangingPunct="1">
        <a:defRPr sz="548" kern="1200">
          <a:solidFill>
            <a:schemeClr val="tx1"/>
          </a:solidFill>
          <a:latin typeface="+mn-lt"/>
          <a:ea typeface="+mn-ea"/>
          <a:cs typeface="+mn-cs"/>
        </a:defRPr>
      </a:lvl2pPr>
      <a:lvl3pPr marL="278343" algn="l" defTabSz="278343" rtl="0" eaLnBrk="1" latinLnBrk="0" hangingPunct="1">
        <a:defRPr sz="548" kern="1200">
          <a:solidFill>
            <a:schemeClr val="tx1"/>
          </a:solidFill>
          <a:latin typeface="+mn-lt"/>
          <a:ea typeface="+mn-ea"/>
          <a:cs typeface="+mn-cs"/>
        </a:defRPr>
      </a:lvl3pPr>
      <a:lvl4pPr marL="417515" algn="l" defTabSz="278343" rtl="0" eaLnBrk="1" latinLnBrk="0" hangingPunct="1">
        <a:defRPr sz="548" kern="1200">
          <a:solidFill>
            <a:schemeClr val="tx1"/>
          </a:solidFill>
          <a:latin typeface="+mn-lt"/>
          <a:ea typeface="+mn-ea"/>
          <a:cs typeface="+mn-cs"/>
        </a:defRPr>
      </a:lvl4pPr>
      <a:lvl5pPr marL="556687" algn="l" defTabSz="278343" rtl="0" eaLnBrk="1" latinLnBrk="0" hangingPunct="1">
        <a:defRPr sz="548" kern="1200">
          <a:solidFill>
            <a:schemeClr val="tx1"/>
          </a:solidFill>
          <a:latin typeface="+mn-lt"/>
          <a:ea typeface="+mn-ea"/>
          <a:cs typeface="+mn-cs"/>
        </a:defRPr>
      </a:lvl5pPr>
      <a:lvl6pPr marL="695858" algn="l" defTabSz="278343" rtl="0" eaLnBrk="1" latinLnBrk="0" hangingPunct="1">
        <a:defRPr sz="548" kern="1200">
          <a:solidFill>
            <a:schemeClr val="tx1"/>
          </a:solidFill>
          <a:latin typeface="+mn-lt"/>
          <a:ea typeface="+mn-ea"/>
          <a:cs typeface="+mn-cs"/>
        </a:defRPr>
      </a:lvl6pPr>
      <a:lvl7pPr marL="835030" algn="l" defTabSz="278343" rtl="0" eaLnBrk="1" latinLnBrk="0" hangingPunct="1">
        <a:defRPr sz="548" kern="1200">
          <a:solidFill>
            <a:schemeClr val="tx1"/>
          </a:solidFill>
          <a:latin typeface="+mn-lt"/>
          <a:ea typeface="+mn-ea"/>
          <a:cs typeface="+mn-cs"/>
        </a:defRPr>
      </a:lvl7pPr>
      <a:lvl8pPr marL="974202" algn="l" defTabSz="278343" rtl="0" eaLnBrk="1" latinLnBrk="0" hangingPunct="1">
        <a:defRPr sz="548" kern="1200">
          <a:solidFill>
            <a:schemeClr val="tx1"/>
          </a:solidFill>
          <a:latin typeface="+mn-lt"/>
          <a:ea typeface="+mn-ea"/>
          <a:cs typeface="+mn-cs"/>
        </a:defRPr>
      </a:lvl8pPr>
      <a:lvl9pPr marL="1113373" algn="l" defTabSz="278343" rtl="0" eaLnBrk="1" latinLnBrk="0" hangingPunct="1">
        <a:defRPr sz="5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F36F590-1CF2-03F8-DF35-98550A9091D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6940" b="28407"/>
          <a:stretch/>
        </p:blipFill>
        <p:spPr>
          <a:xfrm>
            <a:off x="16250" y="1"/>
            <a:ext cx="1624365" cy="140637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2CD3CAE-1599-56E5-AE1C-8927B276ADA7}"/>
              </a:ext>
            </a:extLst>
          </p:cNvPr>
          <p:cNvSpPr txBox="1"/>
          <p:nvPr/>
        </p:nvSpPr>
        <p:spPr>
          <a:xfrm>
            <a:off x="1794475" y="841865"/>
            <a:ext cx="5525146" cy="707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997" b="1" spc="280" dirty="0">
                <a:solidFill>
                  <a:srgbClr val="7A1215"/>
                </a:solidFill>
                <a:latin typeface="Avenir Next LT Pro" panose="020B0504020202020204" pitchFamily="34" charset="0"/>
              </a:rPr>
              <a:t>SHELTER CLUSTER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6A0E33D-A0E5-2BFD-E6C0-E9C64F047EF3}"/>
              </a:ext>
            </a:extLst>
          </p:cNvPr>
          <p:cNvSpPr txBox="1"/>
          <p:nvPr/>
        </p:nvSpPr>
        <p:spPr>
          <a:xfrm>
            <a:off x="105156" y="1444255"/>
            <a:ext cx="6910994" cy="4767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98" dirty="0">
                <a:solidFill>
                  <a:srgbClr val="7A121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Coordinating Humanitarian Shelter and Settlements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2035162-CDEE-5AC2-FE4B-00938F143A30}"/>
              </a:ext>
            </a:extLst>
          </p:cNvPr>
          <p:cNvSpPr txBox="1"/>
          <p:nvPr/>
        </p:nvSpPr>
        <p:spPr>
          <a:xfrm>
            <a:off x="736430" y="-1072239"/>
            <a:ext cx="1016625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dirty="0">
                <a:solidFill>
                  <a:schemeClr val="bg1"/>
                </a:solidFill>
                <a:highlight>
                  <a:srgbClr val="7A1314"/>
                </a:highlight>
              </a:rPr>
              <a:t>GSC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A72AD95-B894-6BEB-57C2-1CE50CB6BE69}"/>
              </a:ext>
            </a:extLst>
          </p:cNvPr>
          <p:cNvSpPr txBox="1"/>
          <p:nvPr/>
        </p:nvSpPr>
        <p:spPr>
          <a:xfrm>
            <a:off x="1788125" y="335094"/>
            <a:ext cx="5306872" cy="676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795" spc="400" dirty="0">
                <a:solidFill>
                  <a:srgbClr val="7A1215"/>
                </a:solidFill>
                <a:latin typeface="Avenir Next Medium" panose="020B0603020202020204" pitchFamily="34" charset="0"/>
              </a:rPr>
              <a:t>GLOBAL</a:t>
            </a:r>
          </a:p>
        </p:txBody>
      </p:sp>
    </p:spTree>
    <p:extLst>
      <p:ext uri="{BB962C8B-B14F-4D97-AF65-F5344CB8AC3E}">
        <p14:creationId xmlns:p14="http://schemas.microsoft.com/office/powerpoint/2010/main" val="42817313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6433265-F700-E74A-F2A3-7C782F4E8CBE}"/>
              </a:ext>
            </a:extLst>
          </p:cNvPr>
          <p:cNvSpPr txBox="1"/>
          <p:nvPr/>
        </p:nvSpPr>
        <p:spPr>
          <a:xfrm>
            <a:off x="736430" y="-1072239"/>
            <a:ext cx="302903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dirty="0">
                <a:solidFill>
                  <a:schemeClr val="bg1"/>
                </a:solidFill>
                <a:highlight>
                  <a:srgbClr val="7A1314"/>
                </a:highlight>
              </a:rPr>
              <a:t>OTHER OPTION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5E6F63B-46AF-29F7-38BF-78977B4289F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6940" b="28407"/>
          <a:stretch/>
        </p:blipFill>
        <p:spPr>
          <a:xfrm>
            <a:off x="16248" y="1"/>
            <a:ext cx="1624365" cy="140637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1202509-71A7-B3B3-62D8-94B3C746CAFB}"/>
              </a:ext>
            </a:extLst>
          </p:cNvPr>
          <p:cNvSpPr txBox="1"/>
          <p:nvPr/>
        </p:nvSpPr>
        <p:spPr>
          <a:xfrm>
            <a:off x="1794474" y="841865"/>
            <a:ext cx="7702551" cy="707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997" b="1" spc="140" dirty="0">
                <a:solidFill>
                  <a:srgbClr val="7A1215"/>
                </a:solidFill>
                <a:latin typeface="Avenir Next LT Pro" panose="020B0504020202020204" pitchFamily="34" charset="0"/>
              </a:rPr>
              <a:t>GROUPE DE TRAVAIL ABRIS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6045178-B965-84EB-74AF-249A1652D579}"/>
              </a:ext>
            </a:extLst>
          </p:cNvPr>
          <p:cNvSpPr txBox="1"/>
          <p:nvPr/>
        </p:nvSpPr>
        <p:spPr>
          <a:xfrm>
            <a:off x="105156" y="1444255"/>
            <a:ext cx="9188669" cy="4767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98" spc="120" dirty="0">
                <a:solidFill>
                  <a:srgbClr val="7A121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Coordination des abris et biens non alimentaires humanitaires</a:t>
            </a:r>
            <a:endParaRPr lang="en-US" sz="2498" spc="120" dirty="0">
              <a:solidFill>
                <a:srgbClr val="7A1215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596917A-2CC4-1DC0-A59B-33AC89D9E270}"/>
              </a:ext>
            </a:extLst>
          </p:cNvPr>
          <p:cNvSpPr txBox="1"/>
          <p:nvPr/>
        </p:nvSpPr>
        <p:spPr>
          <a:xfrm>
            <a:off x="1788125" y="335094"/>
            <a:ext cx="5306872" cy="676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795" spc="400" dirty="0">
                <a:solidFill>
                  <a:srgbClr val="7A1215"/>
                </a:solidFill>
                <a:latin typeface="Avenir Next Medium" panose="020B0603020202020204" pitchFamily="34" charset="0"/>
              </a:rPr>
              <a:t>NIGER</a:t>
            </a:r>
          </a:p>
        </p:txBody>
      </p:sp>
    </p:spTree>
    <p:extLst>
      <p:ext uri="{BB962C8B-B14F-4D97-AF65-F5344CB8AC3E}">
        <p14:creationId xmlns:p14="http://schemas.microsoft.com/office/powerpoint/2010/main" val="14599341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F428149-E04B-1C88-9826-7EF25B179DE1}"/>
              </a:ext>
            </a:extLst>
          </p:cNvPr>
          <p:cNvSpPr txBox="1"/>
          <p:nvPr/>
        </p:nvSpPr>
        <p:spPr>
          <a:xfrm>
            <a:off x="736429" y="-1072239"/>
            <a:ext cx="390966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dirty="0">
                <a:solidFill>
                  <a:schemeClr val="bg1"/>
                </a:solidFill>
                <a:highlight>
                  <a:srgbClr val="7A1314"/>
                </a:highlight>
              </a:rPr>
              <a:t>RECOMMENDATION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E9C561-0CB2-C17F-B241-DF25BE558BE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6940" b="28407"/>
          <a:stretch/>
        </p:blipFill>
        <p:spPr>
          <a:xfrm>
            <a:off x="16248" y="1"/>
            <a:ext cx="1624365" cy="140637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B69FAEE-C0BB-D91E-ECF3-A398EB1796AE}"/>
              </a:ext>
            </a:extLst>
          </p:cNvPr>
          <p:cNvSpPr txBox="1"/>
          <p:nvPr/>
        </p:nvSpPr>
        <p:spPr>
          <a:xfrm>
            <a:off x="1794475" y="841865"/>
            <a:ext cx="5525146" cy="707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997" b="1" spc="280" dirty="0">
                <a:solidFill>
                  <a:srgbClr val="7A1215"/>
                </a:solidFill>
                <a:latin typeface="Avenir Next LT Pro" panose="020B0504020202020204" pitchFamily="34" charset="0"/>
              </a:rPr>
              <a:t>CLUSTER ABRIS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7ED4896-8119-B177-1D07-B6806473D72C}"/>
              </a:ext>
            </a:extLst>
          </p:cNvPr>
          <p:cNvSpPr txBox="1"/>
          <p:nvPr/>
        </p:nvSpPr>
        <p:spPr>
          <a:xfrm>
            <a:off x="105156" y="1444255"/>
            <a:ext cx="6353021" cy="4767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98" spc="-30" dirty="0">
                <a:solidFill>
                  <a:srgbClr val="7A121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Coordination des abris et habitats humanitaires</a:t>
            </a:r>
            <a:endParaRPr lang="en-US" sz="2498" spc="-30" dirty="0">
              <a:solidFill>
                <a:srgbClr val="7A1215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A929CCA-E394-6BF9-19F0-3485B0580179}"/>
              </a:ext>
            </a:extLst>
          </p:cNvPr>
          <p:cNvSpPr txBox="1"/>
          <p:nvPr/>
        </p:nvSpPr>
        <p:spPr>
          <a:xfrm>
            <a:off x="1788125" y="335094"/>
            <a:ext cx="5306872" cy="676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795" spc="400" dirty="0">
                <a:solidFill>
                  <a:srgbClr val="7A1215"/>
                </a:solidFill>
                <a:latin typeface="Avenir Next Medium" panose="020B0603020202020204" pitchFamily="34" charset="0"/>
              </a:rPr>
              <a:t>PAYS</a:t>
            </a:r>
          </a:p>
        </p:txBody>
      </p:sp>
    </p:spTree>
    <p:extLst>
      <p:ext uri="{BB962C8B-B14F-4D97-AF65-F5344CB8AC3E}">
        <p14:creationId xmlns:p14="http://schemas.microsoft.com/office/powerpoint/2010/main" val="32787174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6433265-F700-E74A-F2A3-7C782F4E8CBE}"/>
              </a:ext>
            </a:extLst>
          </p:cNvPr>
          <p:cNvSpPr txBox="1"/>
          <p:nvPr/>
        </p:nvSpPr>
        <p:spPr>
          <a:xfrm>
            <a:off x="736430" y="-1072239"/>
            <a:ext cx="302903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dirty="0">
                <a:solidFill>
                  <a:schemeClr val="bg1"/>
                </a:solidFill>
                <a:highlight>
                  <a:srgbClr val="7A1314"/>
                </a:highlight>
              </a:rPr>
              <a:t>OTHER OPTION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7DA33C1-3527-59E7-D837-878971F0D6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6940" b="28407"/>
          <a:stretch/>
        </p:blipFill>
        <p:spPr>
          <a:xfrm>
            <a:off x="16248" y="1"/>
            <a:ext cx="1624365" cy="140637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BF6B3FC-65EE-9B7B-6B67-23DF934B1929}"/>
              </a:ext>
            </a:extLst>
          </p:cNvPr>
          <p:cNvSpPr txBox="1"/>
          <p:nvPr/>
        </p:nvSpPr>
        <p:spPr>
          <a:xfrm>
            <a:off x="1794474" y="841865"/>
            <a:ext cx="7565425" cy="707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997" b="1" spc="280" dirty="0">
                <a:solidFill>
                  <a:srgbClr val="7A1215"/>
                </a:solidFill>
                <a:latin typeface="Avenir Next LT Pro" panose="020B0504020202020204" pitchFamily="34" charset="0"/>
              </a:rPr>
              <a:t>CLUSTER ABRIS / HABITAT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17DA54B-2F6D-BA92-3B5C-0F0D1168C7E5}"/>
              </a:ext>
            </a:extLst>
          </p:cNvPr>
          <p:cNvSpPr txBox="1"/>
          <p:nvPr/>
        </p:nvSpPr>
        <p:spPr>
          <a:xfrm>
            <a:off x="105156" y="1444255"/>
            <a:ext cx="9542612" cy="4767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98" spc="250" dirty="0">
                <a:solidFill>
                  <a:srgbClr val="7A121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Coordination des abris et des installations humanitaires</a:t>
            </a:r>
            <a:endParaRPr lang="en-US" sz="2498" spc="250" dirty="0">
              <a:solidFill>
                <a:srgbClr val="7A1215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EFB7A03-8EEB-0B00-51EA-8CD9BECAC044}"/>
              </a:ext>
            </a:extLst>
          </p:cNvPr>
          <p:cNvSpPr txBox="1"/>
          <p:nvPr/>
        </p:nvSpPr>
        <p:spPr>
          <a:xfrm>
            <a:off x="1788125" y="335094"/>
            <a:ext cx="5306872" cy="676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795" spc="400" dirty="0">
                <a:solidFill>
                  <a:srgbClr val="7A1215"/>
                </a:solidFill>
                <a:latin typeface="Avenir Next Medium" panose="020B0603020202020204" pitchFamily="34" charset="0"/>
              </a:rPr>
              <a:t>MADAGASCAR</a:t>
            </a:r>
          </a:p>
        </p:txBody>
      </p:sp>
    </p:spTree>
    <p:extLst>
      <p:ext uri="{BB962C8B-B14F-4D97-AF65-F5344CB8AC3E}">
        <p14:creationId xmlns:p14="http://schemas.microsoft.com/office/powerpoint/2010/main" val="5608989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84B585A-0091-73C8-77EE-430B31333D9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r="768" b="-14611"/>
          <a:stretch/>
        </p:blipFill>
        <p:spPr>
          <a:xfrm>
            <a:off x="19953" y="-4"/>
            <a:ext cx="6989847" cy="225142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F36F590-1CF2-03F8-DF35-98550A9091D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6940" b="28407"/>
          <a:stretch/>
        </p:blipFill>
        <p:spPr>
          <a:xfrm>
            <a:off x="16250" y="1"/>
            <a:ext cx="1624365" cy="140637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2CD3CAE-1599-56E5-AE1C-8927B276ADA7}"/>
              </a:ext>
            </a:extLst>
          </p:cNvPr>
          <p:cNvSpPr txBox="1"/>
          <p:nvPr/>
        </p:nvSpPr>
        <p:spPr>
          <a:xfrm>
            <a:off x="1794475" y="841865"/>
            <a:ext cx="5525146" cy="707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997" b="1" spc="280" dirty="0">
                <a:solidFill>
                  <a:srgbClr val="7A1215"/>
                </a:solidFill>
                <a:latin typeface="Avenir Next LT Pro" panose="020B0504020202020204" pitchFamily="34" charset="0"/>
              </a:rPr>
              <a:t>SHELTER CLUSTER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6A0E33D-A0E5-2BFD-E6C0-E9C64F047EF3}"/>
              </a:ext>
            </a:extLst>
          </p:cNvPr>
          <p:cNvSpPr txBox="1"/>
          <p:nvPr/>
        </p:nvSpPr>
        <p:spPr>
          <a:xfrm>
            <a:off x="105156" y="1444255"/>
            <a:ext cx="6910994" cy="4767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98" dirty="0">
                <a:solidFill>
                  <a:srgbClr val="7A121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Coordinating Humanitarian Shelter and Settlements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A72AD95-B894-6BEB-57C2-1CE50CB6BE69}"/>
              </a:ext>
            </a:extLst>
          </p:cNvPr>
          <p:cNvSpPr txBox="1"/>
          <p:nvPr/>
        </p:nvSpPr>
        <p:spPr>
          <a:xfrm>
            <a:off x="1788125" y="335094"/>
            <a:ext cx="5306872" cy="676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795" spc="400" dirty="0">
                <a:solidFill>
                  <a:srgbClr val="7A1215"/>
                </a:solidFill>
                <a:latin typeface="Avenir Next Medium" panose="020B0603020202020204" pitchFamily="34" charset="0"/>
              </a:rPr>
              <a:t>GLOBAL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088EF70-4EC3-676A-D1E7-2D89E93EA0B7}"/>
              </a:ext>
            </a:extLst>
          </p:cNvPr>
          <p:cNvSpPr txBox="1"/>
          <p:nvPr/>
        </p:nvSpPr>
        <p:spPr>
          <a:xfrm>
            <a:off x="736429" y="-1072239"/>
            <a:ext cx="709348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dirty="0">
                <a:solidFill>
                  <a:schemeClr val="bg1"/>
                </a:solidFill>
                <a:highlight>
                  <a:srgbClr val="7A1314"/>
                </a:highlight>
              </a:rPr>
              <a:t>Current jpeg logo + ppt text on top of it</a:t>
            </a:r>
          </a:p>
        </p:txBody>
      </p:sp>
    </p:spTree>
    <p:extLst>
      <p:ext uri="{BB962C8B-B14F-4D97-AF65-F5344CB8AC3E}">
        <p14:creationId xmlns:p14="http://schemas.microsoft.com/office/powerpoint/2010/main" val="3299405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F36F590-1CF2-03F8-DF35-98550A9091D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6940" b="28407"/>
          <a:stretch/>
        </p:blipFill>
        <p:spPr>
          <a:xfrm>
            <a:off x="16248" y="1"/>
            <a:ext cx="1624365" cy="140637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32C72B6-7F3E-701B-8481-94EB4609B1E5}"/>
              </a:ext>
            </a:extLst>
          </p:cNvPr>
          <p:cNvSpPr txBox="1"/>
          <p:nvPr/>
        </p:nvSpPr>
        <p:spPr>
          <a:xfrm>
            <a:off x="736429" y="-1072239"/>
            <a:ext cx="390966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dirty="0">
                <a:solidFill>
                  <a:schemeClr val="bg1"/>
                </a:solidFill>
                <a:highlight>
                  <a:srgbClr val="7A1314"/>
                </a:highlight>
              </a:rPr>
              <a:t>RECOMMENDATION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4B1A612-5886-8F72-44DB-220276F48604}"/>
              </a:ext>
            </a:extLst>
          </p:cNvPr>
          <p:cNvSpPr txBox="1"/>
          <p:nvPr/>
        </p:nvSpPr>
        <p:spPr>
          <a:xfrm>
            <a:off x="1794475" y="841865"/>
            <a:ext cx="5525146" cy="707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997" b="1" spc="280" dirty="0">
                <a:solidFill>
                  <a:srgbClr val="7A1215"/>
                </a:solidFill>
                <a:latin typeface="Avenir Next LT Pro" panose="020B0504020202020204" pitchFamily="34" charset="0"/>
              </a:rPr>
              <a:t>SHELTER CLUSTER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C8EC88F-3FCC-56D8-2741-5F780E4C13D1}"/>
              </a:ext>
            </a:extLst>
          </p:cNvPr>
          <p:cNvSpPr txBox="1"/>
          <p:nvPr/>
        </p:nvSpPr>
        <p:spPr>
          <a:xfrm>
            <a:off x="105156" y="1444255"/>
            <a:ext cx="6910994" cy="4767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98" dirty="0">
                <a:solidFill>
                  <a:srgbClr val="7A121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Coordinating Humanitarian Shelter and Settlements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35B104F-3812-5023-9E3C-D749953A38E8}"/>
              </a:ext>
            </a:extLst>
          </p:cNvPr>
          <p:cNvSpPr txBox="1"/>
          <p:nvPr/>
        </p:nvSpPr>
        <p:spPr>
          <a:xfrm>
            <a:off x="1788125" y="335094"/>
            <a:ext cx="5306872" cy="676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795" spc="400" dirty="0">
                <a:solidFill>
                  <a:srgbClr val="7A1215"/>
                </a:solidFill>
                <a:latin typeface="Avenir Next Medium" panose="020B0603020202020204" pitchFamily="34" charset="0"/>
              </a:rPr>
              <a:t>COUNTRY</a:t>
            </a:r>
          </a:p>
        </p:txBody>
      </p:sp>
    </p:spTree>
    <p:extLst>
      <p:ext uri="{BB962C8B-B14F-4D97-AF65-F5344CB8AC3E}">
        <p14:creationId xmlns:p14="http://schemas.microsoft.com/office/powerpoint/2010/main" val="40655699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32C72B6-7F3E-701B-8481-94EB4609B1E5}"/>
              </a:ext>
            </a:extLst>
          </p:cNvPr>
          <p:cNvSpPr txBox="1"/>
          <p:nvPr/>
        </p:nvSpPr>
        <p:spPr>
          <a:xfrm>
            <a:off x="736429" y="-1072239"/>
            <a:ext cx="193283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dirty="0">
                <a:solidFill>
                  <a:schemeClr val="bg1"/>
                </a:solidFill>
                <a:highlight>
                  <a:srgbClr val="7A1314"/>
                </a:highlight>
              </a:rPr>
              <a:t>EXAMPLE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1F64C36-FD27-875D-9AEB-DCF5386CCF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6940" b="28407"/>
          <a:stretch/>
        </p:blipFill>
        <p:spPr>
          <a:xfrm>
            <a:off x="16248" y="1"/>
            <a:ext cx="1624365" cy="140637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A822A05-F81F-2B8C-CC95-22BDE192BC18}"/>
              </a:ext>
            </a:extLst>
          </p:cNvPr>
          <p:cNvSpPr txBox="1"/>
          <p:nvPr/>
        </p:nvSpPr>
        <p:spPr>
          <a:xfrm>
            <a:off x="1794475" y="841865"/>
            <a:ext cx="5525146" cy="707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997" b="1" spc="280" dirty="0">
                <a:solidFill>
                  <a:srgbClr val="7A1215"/>
                </a:solidFill>
                <a:latin typeface="Avenir Next LT Pro" panose="020B0504020202020204" pitchFamily="34" charset="0"/>
              </a:rPr>
              <a:t>SHELTER CLUSTER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F770D7B-1EE6-72BB-E57A-61F4AE1E6FCE}"/>
              </a:ext>
            </a:extLst>
          </p:cNvPr>
          <p:cNvSpPr txBox="1"/>
          <p:nvPr/>
        </p:nvSpPr>
        <p:spPr>
          <a:xfrm>
            <a:off x="105156" y="1444255"/>
            <a:ext cx="6910994" cy="4767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98" dirty="0">
                <a:solidFill>
                  <a:srgbClr val="7A121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Coordinating Humanitarian Shelter and Settlements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60A5054-0611-5530-7E56-A3765CCFF86F}"/>
              </a:ext>
            </a:extLst>
          </p:cNvPr>
          <p:cNvSpPr txBox="1"/>
          <p:nvPr/>
        </p:nvSpPr>
        <p:spPr>
          <a:xfrm>
            <a:off x="1788125" y="335094"/>
            <a:ext cx="5306872" cy="676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795" spc="400" dirty="0">
                <a:solidFill>
                  <a:srgbClr val="7A1215"/>
                </a:solidFill>
                <a:latin typeface="Avenir Next Medium" panose="020B0603020202020204" pitchFamily="34" charset="0"/>
              </a:rPr>
              <a:t>YEMEN</a:t>
            </a:r>
          </a:p>
        </p:txBody>
      </p:sp>
    </p:spTree>
    <p:extLst>
      <p:ext uri="{BB962C8B-B14F-4D97-AF65-F5344CB8AC3E}">
        <p14:creationId xmlns:p14="http://schemas.microsoft.com/office/powerpoint/2010/main" val="41414657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DBC8252-B568-D8E0-1823-532CA6D5B614}"/>
              </a:ext>
            </a:extLst>
          </p:cNvPr>
          <p:cNvSpPr txBox="1"/>
          <p:nvPr/>
        </p:nvSpPr>
        <p:spPr>
          <a:xfrm>
            <a:off x="736429" y="-1072239"/>
            <a:ext cx="390966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dirty="0">
                <a:solidFill>
                  <a:schemeClr val="bg1"/>
                </a:solidFill>
                <a:highlight>
                  <a:srgbClr val="7A1314"/>
                </a:highlight>
              </a:rPr>
              <a:t>RECOMMENDATION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A7D0FDE-DA56-0194-37B9-3E0B8375CB9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6940" b="28407"/>
          <a:stretch/>
        </p:blipFill>
        <p:spPr>
          <a:xfrm>
            <a:off x="16248" y="1"/>
            <a:ext cx="1624365" cy="140637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7A7C58E-AAF4-1779-C18A-2F5E438D0CF4}"/>
              </a:ext>
            </a:extLst>
          </p:cNvPr>
          <p:cNvSpPr txBox="1"/>
          <p:nvPr/>
        </p:nvSpPr>
        <p:spPr>
          <a:xfrm>
            <a:off x="1794474" y="841865"/>
            <a:ext cx="7368575" cy="707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997" b="1" spc="280" dirty="0">
                <a:solidFill>
                  <a:srgbClr val="7A1215"/>
                </a:solidFill>
                <a:latin typeface="Avenir Next LT Pro" panose="020B0504020202020204" pitchFamily="34" charset="0"/>
              </a:rPr>
              <a:t>CLUSTER ALOJAMIENTO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166C2B4-D49C-6A7C-183D-AC66FC1D3903}"/>
              </a:ext>
            </a:extLst>
          </p:cNvPr>
          <p:cNvSpPr txBox="1"/>
          <p:nvPr/>
        </p:nvSpPr>
        <p:spPr>
          <a:xfrm>
            <a:off x="105156" y="1444255"/>
            <a:ext cx="8796895" cy="4767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98" spc="100" dirty="0">
                <a:solidFill>
                  <a:srgbClr val="7A121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Coordinación de alojamiento y asentamientos humanitarios</a:t>
            </a:r>
            <a:endParaRPr lang="en-US" sz="2498" spc="100" dirty="0">
              <a:solidFill>
                <a:srgbClr val="7A1215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87F42B3-87F7-2569-4217-7F111D437CD3}"/>
              </a:ext>
            </a:extLst>
          </p:cNvPr>
          <p:cNvSpPr txBox="1"/>
          <p:nvPr/>
        </p:nvSpPr>
        <p:spPr>
          <a:xfrm>
            <a:off x="1788125" y="335094"/>
            <a:ext cx="5306872" cy="676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795" spc="400" dirty="0">
                <a:solidFill>
                  <a:srgbClr val="7A1215"/>
                </a:solidFill>
                <a:latin typeface="Avenir Next Medium" panose="020B0603020202020204" pitchFamily="34" charset="0"/>
              </a:rPr>
              <a:t>PAÍS</a:t>
            </a:r>
          </a:p>
        </p:txBody>
      </p:sp>
    </p:spTree>
    <p:extLst>
      <p:ext uri="{BB962C8B-B14F-4D97-AF65-F5344CB8AC3E}">
        <p14:creationId xmlns:p14="http://schemas.microsoft.com/office/powerpoint/2010/main" val="1696368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DBC8252-B568-D8E0-1823-532CA6D5B614}"/>
              </a:ext>
            </a:extLst>
          </p:cNvPr>
          <p:cNvSpPr txBox="1"/>
          <p:nvPr/>
        </p:nvSpPr>
        <p:spPr>
          <a:xfrm>
            <a:off x="736429" y="-1072239"/>
            <a:ext cx="193283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dirty="0">
                <a:solidFill>
                  <a:schemeClr val="bg1"/>
                </a:solidFill>
                <a:highlight>
                  <a:srgbClr val="7A1314"/>
                </a:highlight>
              </a:rPr>
              <a:t>EXAMPLE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A7D0FDE-DA56-0194-37B9-3E0B8375CB9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6940" b="28407"/>
          <a:stretch/>
        </p:blipFill>
        <p:spPr>
          <a:xfrm>
            <a:off x="16248" y="1"/>
            <a:ext cx="1624365" cy="140637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7A7C58E-AAF4-1779-C18A-2F5E438D0CF4}"/>
              </a:ext>
            </a:extLst>
          </p:cNvPr>
          <p:cNvSpPr txBox="1"/>
          <p:nvPr/>
        </p:nvSpPr>
        <p:spPr>
          <a:xfrm>
            <a:off x="1794474" y="841865"/>
            <a:ext cx="7368575" cy="707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997" b="1" spc="280" dirty="0">
                <a:solidFill>
                  <a:srgbClr val="7A1215"/>
                </a:solidFill>
                <a:latin typeface="Avenir Next LT Pro" panose="020B0504020202020204" pitchFamily="34" charset="0"/>
              </a:rPr>
              <a:t>CLUSTER ALOJAMIENTO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166C2B4-D49C-6A7C-183D-AC66FC1D3903}"/>
              </a:ext>
            </a:extLst>
          </p:cNvPr>
          <p:cNvSpPr txBox="1"/>
          <p:nvPr/>
        </p:nvSpPr>
        <p:spPr>
          <a:xfrm>
            <a:off x="105156" y="1444255"/>
            <a:ext cx="8704562" cy="4767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98" dirty="0">
                <a:solidFill>
                  <a:srgbClr val="7A121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Coordinación de alojamiento y asentamientos </a:t>
            </a:r>
            <a:r>
              <a:rPr lang="es-ES" sz="2498" spc="500" dirty="0">
                <a:solidFill>
                  <a:srgbClr val="7A121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humanitarios</a:t>
            </a:r>
            <a:endParaRPr lang="en-US" sz="2498" spc="500" dirty="0">
              <a:solidFill>
                <a:srgbClr val="7A1215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87F42B3-87F7-2569-4217-7F111D437CD3}"/>
              </a:ext>
            </a:extLst>
          </p:cNvPr>
          <p:cNvSpPr txBox="1"/>
          <p:nvPr/>
        </p:nvSpPr>
        <p:spPr>
          <a:xfrm>
            <a:off x="1788125" y="335094"/>
            <a:ext cx="5306872" cy="676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795" spc="400" dirty="0">
                <a:solidFill>
                  <a:srgbClr val="7A1215"/>
                </a:solidFill>
                <a:latin typeface="Avenir Next Medium" panose="020B0603020202020204" pitchFamily="34" charset="0"/>
              </a:rPr>
              <a:t>VENEZUELA</a:t>
            </a:r>
          </a:p>
        </p:txBody>
      </p:sp>
    </p:spTree>
    <p:extLst>
      <p:ext uri="{BB962C8B-B14F-4D97-AF65-F5344CB8AC3E}">
        <p14:creationId xmlns:p14="http://schemas.microsoft.com/office/powerpoint/2010/main" val="26997351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DBC8252-B568-D8E0-1823-532CA6D5B614}"/>
              </a:ext>
            </a:extLst>
          </p:cNvPr>
          <p:cNvSpPr txBox="1"/>
          <p:nvPr/>
        </p:nvSpPr>
        <p:spPr>
          <a:xfrm>
            <a:off x="736429" y="-1072239"/>
            <a:ext cx="193283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dirty="0">
                <a:solidFill>
                  <a:schemeClr val="bg1"/>
                </a:solidFill>
                <a:highlight>
                  <a:srgbClr val="7A1314"/>
                </a:highlight>
              </a:rPr>
              <a:t>EXAMPLE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A7D0FDE-DA56-0194-37B9-3E0B8375CB9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6940" b="28407"/>
          <a:stretch/>
        </p:blipFill>
        <p:spPr>
          <a:xfrm>
            <a:off x="16248" y="1"/>
            <a:ext cx="1624365" cy="140637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7A7C58E-AAF4-1779-C18A-2F5E438D0CF4}"/>
              </a:ext>
            </a:extLst>
          </p:cNvPr>
          <p:cNvSpPr txBox="1"/>
          <p:nvPr/>
        </p:nvSpPr>
        <p:spPr>
          <a:xfrm>
            <a:off x="1794474" y="841865"/>
            <a:ext cx="7368575" cy="707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997" b="1" spc="280" dirty="0">
                <a:solidFill>
                  <a:srgbClr val="7A1215"/>
                </a:solidFill>
                <a:latin typeface="Avenir Next LT Pro" panose="020B0504020202020204" pitchFamily="34" charset="0"/>
              </a:rPr>
              <a:t>CLUSTER ALOJAMIENTO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166C2B4-D49C-6A7C-183D-AC66FC1D3903}"/>
              </a:ext>
            </a:extLst>
          </p:cNvPr>
          <p:cNvSpPr txBox="1"/>
          <p:nvPr/>
        </p:nvSpPr>
        <p:spPr>
          <a:xfrm>
            <a:off x="105156" y="1444255"/>
            <a:ext cx="8704562" cy="4767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98" spc="70" dirty="0">
                <a:solidFill>
                  <a:srgbClr val="7A121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Coordinación de alojamiento, energía y enseres humanitarios</a:t>
            </a:r>
            <a:endParaRPr lang="en-US" sz="2498" spc="70" dirty="0">
              <a:solidFill>
                <a:srgbClr val="7A1215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87F42B3-87F7-2569-4217-7F111D437CD3}"/>
              </a:ext>
            </a:extLst>
          </p:cNvPr>
          <p:cNvSpPr txBox="1"/>
          <p:nvPr/>
        </p:nvSpPr>
        <p:spPr>
          <a:xfrm>
            <a:off x="1788125" y="335094"/>
            <a:ext cx="5306872" cy="676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795" spc="400" dirty="0">
                <a:solidFill>
                  <a:srgbClr val="7A1215"/>
                </a:solidFill>
                <a:latin typeface="Avenir Next Medium" panose="020B0603020202020204" pitchFamily="34" charset="0"/>
              </a:rPr>
              <a:t>VENEZUELA</a:t>
            </a:r>
          </a:p>
        </p:txBody>
      </p:sp>
    </p:spTree>
    <p:extLst>
      <p:ext uri="{BB962C8B-B14F-4D97-AF65-F5344CB8AC3E}">
        <p14:creationId xmlns:p14="http://schemas.microsoft.com/office/powerpoint/2010/main" val="15628409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DBC8252-B568-D8E0-1823-532CA6D5B614}"/>
              </a:ext>
            </a:extLst>
          </p:cNvPr>
          <p:cNvSpPr txBox="1"/>
          <p:nvPr/>
        </p:nvSpPr>
        <p:spPr>
          <a:xfrm>
            <a:off x="736429" y="-1072239"/>
            <a:ext cx="193283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dirty="0">
                <a:solidFill>
                  <a:schemeClr val="bg1"/>
                </a:solidFill>
                <a:highlight>
                  <a:srgbClr val="7A1314"/>
                </a:highlight>
              </a:rPr>
              <a:t>EXAMPLE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A7D0FDE-DA56-0194-37B9-3E0B8375CB9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6940" b="28407"/>
          <a:stretch/>
        </p:blipFill>
        <p:spPr>
          <a:xfrm>
            <a:off x="16248" y="1"/>
            <a:ext cx="1624365" cy="140637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7A7C58E-AAF4-1779-C18A-2F5E438D0CF4}"/>
              </a:ext>
            </a:extLst>
          </p:cNvPr>
          <p:cNvSpPr txBox="1"/>
          <p:nvPr/>
        </p:nvSpPr>
        <p:spPr>
          <a:xfrm>
            <a:off x="1794474" y="841865"/>
            <a:ext cx="7368575" cy="707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997" b="1" spc="280" dirty="0">
                <a:solidFill>
                  <a:srgbClr val="7A1215"/>
                </a:solidFill>
                <a:latin typeface="Avenir Next LT Pro" panose="020B0504020202020204" pitchFamily="34" charset="0"/>
              </a:rPr>
              <a:t>SHELTER CLUSTER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166C2B4-D49C-6A7C-183D-AC66FC1D3903}"/>
              </a:ext>
            </a:extLst>
          </p:cNvPr>
          <p:cNvSpPr txBox="1"/>
          <p:nvPr/>
        </p:nvSpPr>
        <p:spPr>
          <a:xfrm>
            <a:off x="105156" y="1444255"/>
            <a:ext cx="8704562" cy="4767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98" spc="70" dirty="0">
                <a:solidFill>
                  <a:srgbClr val="7A121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Coordinación de alojamiento, energía y enseres humanitarios</a:t>
            </a:r>
            <a:endParaRPr lang="en-US" sz="2498" spc="70" dirty="0">
              <a:solidFill>
                <a:srgbClr val="7A1215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87F42B3-87F7-2569-4217-7F111D437CD3}"/>
              </a:ext>
            </a:extLst>
          </p:cNvPr>
          <p:cNvSpPr txBox="1"/>
          <p:nvPr/>
        </p:nvSpPr>
        <p:spPr>
          <a:xfrm>
            <a:off x="1788125" y="335094"/>
            <a:ext cx="5306872" cy="676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795" spc="400" dirty="0">
                <a:solidFill>
                  <a:srgbClr val="7A1215"/>
                </a:solidFill>
                <a:latin typeface="Avenir Next Medium" panose="020B0603020202020204" pitchFamily="34" charset="0"/>
              </a:rPr>
              <a:t>VENEZUELA</a:t>
            </a:r>
          </a:p>
        </p:txBody>
      </p:sp>
    </p:spTree>
    <p:extLst>
      <p:ext uri="{BB962C8B-B14F-4D97-AF65-F5344CB8AC3E}">
        <p14:creationId xmlns:p14="http://schemas.microsoft.com/office/powerpoint/2010/main" val="2361558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F428149-E04B-1C88-9826-7EF25B179DE1}"/>
              </a:ext>
            </a:extLst>
          </p:cNvPr>
          <p:cNvSpPr txBox="1"/>
          <p:nvPr/>
        </p:nvSpPr>
        <p:spPr>
          <a:xfrm>
            <a:off x="736429" y="-1072239"/>
            <a:ext cx="390966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dirty="0">
                <a:solidFill>
                  <a:schemeClr val="bg1"/>
                </a:solidFill>
                <a:highlight>
                  <a:srgbClr val="7A1314"/>
                </a:highlight>
              </a:rPr>
              <a:t>RECOMMENDATION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E9C561-0CB2-C17F-B241-DF25BE558BE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6940" b="28407"/>
          <a:stretch/>
        </p:blipFill>
        <p:spPr>
          <a:xfrm>
            <a:off x="16248" y="1"/>
            <a:ext cx="1624365" cy="140637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A929CCA-E394-6BF9-19F0-3485B0580179}"/>
              </a:ext>
            </a:extLst>
          </p:cNvPr>
          <p:cNvSpPr txBox="1"/>
          <p:nvPr/>
        </p:nvSpPr>
        <p:spPr>
          <a:xfrm>
            <a:off x="1788125" y="335094"/>
            <a:ext cx="5306872" cy="676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795" spc="400" dirty="0">
                <a:solidFill>
                  <a:srgbClr val="7A1215"/>
                </a:solidFill>
                <a:latin typeface="Avenir Next Medium" panose="020B0603020202020204" pitchFamily="34" charset="0"/>
              </a:rPr>
              <a:t>PAYS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D8A66E-580B-28D8-D0C4-3734F5B4275A}"/>
              </a:ext>
            </a:extLst>
          </p:cNvPr>
          <p:cNvSpPr txBox="1"/>
          <p:nvPr/>
        </p:nvSpPr>
        <p:spPr>
          <a:xfrm>
            <a:off x="1794475" y="841865"/>
            <a:ext cx="5525146" cy="707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997" b="1" spc="310" dirty="0">
                <a:solidFill>
                  <a:srgbClr val="7A1215"/>
                </a:solidFill>
                <a:latin typeface="Avenir Next LT Pro" panose="020B0504020202020204" pitchFamily="34" charset="0"/>
              </a:rPr>
              <a:t>CLUSTER ABRIS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3F24160-99B1-0EDE-D349-9CCAA173CC13}"/>
              </a:ext>
            </a:extLst>
          </p:cNvPr>
          <p:cNvSpPr txBox="1"/>
          <p:nvPr/>
        </p:nvSpPr>
        <p:spPr>
          <a:xfrm>
            <a:off x="105156" y="1444255"/>
            <a:ext cx="6471323" cy="4767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98" spc="-70" dirty="0">
                <a:solidFill>
                  <a:srgbClr val="7A121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Coordination des abris et établissements humains</a:t>
            </a:r>
            <a:endParaRPr lang="en-US" sz="2498" spc="-70" dirty="0">
              <a:solidFill>
                <a:srgbClr val="7A1215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46494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6433265-F700-E74A-F2A3-7C782F4E8CBE}"/>
              </a:ext>
            </a:extLst>
          </p:cNvPr>
          <p:cNvSpPr txBox="1"/>
          <p:nvPr/>
        </p:nvSpPr>
        <p:spPr>
          <a:xfrm>
            <a:off x="736429" y="-1072239"/>
            <a:ext cx="193283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dirty="0">
                <a:solidFill>
                  <a:schemeClr val="bg1"/>
                </a:solidFill>
                <a:highlight>
                  <a:srgbClr val="7A1314"/>
                </a:highlight>
              </a:rPr>
              <a:t>EXAMPLE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91BD459-DCEA-3B84-6FA6-E3E50939B51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6940" b="28407"/>
          <a:stretch/>
        </p:blipFill>
        <p:spPr>
          <a:xfrm>
            <a:off x="16248" y="1"/>
            <a:ext cx="1624365" cy="140637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5127AB0-DC8E-25C4-B5CD-4EEA69EBB6CC}"/>
              </a:ext>
            </a:extLst>
          </p:cNvPr>
          <p:cNvSpPr txBox="1"/>
          <p:nvPr/>
        </p:nvSpPr>
        <p:spPr>
          <a:xfrm>
            <a:off x="1794475" y="841865"/>
            <a:ext cx="5525146" cy="707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997" b="1" spc="310" dirty="0">
                <a:solidFill>
                  <a:srgbClr val="7A1215"/>
                </a:solidFill>
                <a:latin typeface="Avenir Next LT Pro" panose="020B0504020202020204" pitchFamily="34" charset="0"/>
              </a:rPr>
              <a:t>CLUSTER ABRIS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790AF1B-FC62-54D1-9153-D48C61581943}"/>
              </a:ext>
            </a:extLst>
          </p:cNvPr>
          <p:cNvSpPr txBox="1"/>
          <p:nvPr/>
        </p:nvSpPr>
        <p:spPr>
          <a:xfrm>
            <a:off x="105156" y="1444255"/>
            <a:ext cx="6471323" cy="4767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98" spc="-70" dirty="0">
                <a:solidFill>
                  <a:srgbClr val="7A121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Coordination des abris et établissements humains</a:t>
            </a:r>
            <a:endParaRPr lang="en-US" sz="2498" spc="-70" dirty="0">
              <a:solidFill>
                <a:srgbClr val="7A1215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B297CB6-1501-C252-57F9-F292505108D8}"/>
              </a:ext>
            </a:extLst>
          </p:cNvPr>
          <p:cNvSpPr txBox="1"/>
          <p:nvPr/>
        </p:nvSpPr>
        <p:spPr>
          <a:xfrm>
            <a:off x="1788125" y="335094"/>
            <a:ext cx="5306872" cy="676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795" spc="400" dirty="0">
                <a:solidFill>
                  <a:srgbClr val="7A1215"/>
                </a:solidFill>
                <a:latin typeface="Avenir Next Medium" panose="020B0603020202020204" pitchFamily="34" charset="0"/>
              </a:rPr>
              <a:t>HAITI</a:t>
            </a:r>
          </a:p>
        </p:txBody>
      </p:sp>
    </p:spTree>
    <p:extLst>
      <p:ext uri="{BB962C8B-B14F-4D97-AF65-F5344CB8AC3E}">
        <p14:creationId xmlns:p14="http://schemas.microsoft.com/office/powerpoint/2010/main" val="7430916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9737091D9D4F54296EC3CE6E8BFCA87" ma:contentTypeVersion="20" ma:contentTypeDescription="Create a new document." ma:contentTypeScope="" ma:versionID="a395d47cb7903261734aff76aac6c09c">
  <xsd:schema xmlns:xsd="http://www.w3.org/2001/XMLSchema" xmlns:xs="http://www.w3.org/2001/XMLSchema" xmlns:p="http://schemas.microsoft.com/office/2006/metadata/properties" xmlns:ns2="791c648d-e482-4422-b70a-b7c5fbc92150" xmlns:ns3="39101703-3322-499a-9ad7-231493c03048" targetNamespace="http://schemas.microsoft.com/office/2006/metadata/properties" ma:root="true" ma:fieldsID="e2582eafbe81b9a326d5d29ff29b1574" ns2:_="" ns3:_="">
    <xsd:import namespace="791c648d-e482-4422-b70a-b7c5fbc92150"/>
    <xsd:import namespace="39101703-3322-499a-9ad7-231493c0304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OCR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91c648d-e482-4422-b70a-b7c5fbc921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f5f3f4cc-79b9-4d17-b8fa-dd7577b1fbe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9101703-3322-499a-9ad7-231493c03048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cd35a5d-c1ed-43a1-83a8-934567ca0c7d}" ma:internalName="TaxCatchAll" ma:showField="CatchAllData" ma:web="39101703-3322-499a-9ad7-231493c0304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91c648d-e482-4422-b70a-b7c5fbc92150">
      <Terms xmlns="http://schemas.microsoft.com/office/infopath/2007/PartnerControls"/>
    </lcf76f155ced4ddcb4097134ff3c332f>
    <TaxCatchAll xmlns="39101703-3322-499a-9ad7-231493c03048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E0F4177-3031-4A38-86EA-C76B9E73C5A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91c648d-e482-4422-b70a-b7c5fbc92150"/>
    <ds:schemaRef ds:uri="39101703-3322-499a-9ad7-231493c0304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3644598-FE77-4E85-BEBD-B693A0B024E5}">
  <ds:schemaRefs>
    <ds:schemaRef ds:uri="http://schemas.microsoft.com/office/2006/metadata/properties"/>
    <ds:schemaRef ds:uri="http://schemas.microsoft.com/office/infopath/2007/PartnerControls"/>
    <ds:schemaRef ds:uri="791c648d-e482-4422-b70a-b7c5fbc92150"/>
    <ds:schemaRef ds:uri="39101703-3322-499a-9ad7-231493c03048"/>
  </ds:schemaRefs>
</ds:datastoreItem>
</file>

<file path=customXml/itemProps3.xml><?xml version="1.0" encoding="utf-8"?>
<ds:datastoreItem xmlns:ds="http://schemas.openxmlformats.org/officeDocument/2006/customXml" ds:itemID="{7AE4E2FE-008A-4B8B-8657-EFE73DB7404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253</TotalTime>
  <Words>150</Words>
  <Application>Microsoft Office PowerPoint</Application>
  <PresentationFormat>Custom</PresentationFormat>
  <Paragraphs>54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Aptos</vt:lpstr>
      <vt:lpstr>Aptos Display</vt:lpstr>
      <vt:lpstr>Arial</vt:lpstr>
      <vt:lpstr>Avenir Next LT Pro</vt:lpstr>
      <vt:lpstr>Avenir Next Medium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Alexandre Koclejda</dc:creator>
  <cp:lastModifiedBy>Alexandre Koclejda</cp:lastModifiedBy>
  <cp:revision>5</cp:revision>
  <dcterms:created xsi:type="dcterms:W3CDTF">2024-08-06T09:48:41Z</dcterms:created>
  <dcterms:modified xsi:type="dcterms:W3CDTF">2024-08-13T20:42:55Z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0x01010039737091D9D4F54296EC3CE6E8BFCA87</vt:lpwstr>
  </property>
  <property fmtid="{D5CDD505-2E9C-101B-9397-08002B2CF9AE}" pid="3" name="MediaServiceImageTags">
    <vt:lpwstr/>
  </property>
</Properties>
</file>